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75" r:id="rId11"/>
    <p:sldId id="265" r:id="rId12"/>
    <p:sldId id="269" r:id="rId13"/>
    <p:sldId id="271" r:id="rId14"/>
    <p:sldId id="268" r:id="rId15"/>
    <p:sldId id="270" r:id="rId16"/>
    <p:sldId id="266" r:id="rId17"/>
    <p:sldId id="273" r:id="rId18"/>
    <p:sldId id="274" r:id="rId19"/>
    <p:sldId id="267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embeddedFontLst>
    <p:embeddedFont>
      <p:font typeface="Eight Bit Dragon" panose="00000400000000000000" pitchFamily="2" charset="0"/>
      <p:regular r:id="rId3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Rg st="1" end="28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000000"/>
    <a:srgbClr val="FFCC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867F-04D1-409B-9C52-2EC1EE09F3A7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80C-844B-4251-8BFA-C0B39CF70C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15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80C-844B-4251-8BFA-C0B39CF70C08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00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37CA-873D-5F31-78B8-32607D69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F24D129-D97F-B519-70B9-B75278A12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BBE38F2-D4AB-1483-6EE5-ACF22B92F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5AF376-8907-2C21-B846-60565009C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80C-844B-4251-8BFA-C0B39CF70C08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70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6E638-E102-0C0D-0D33-C3CD46D8A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FE97068-60D6-CCA8-BA94-203678294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8EAD573-855A-9DDA-1ED5-0B282D2B7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DC42F7-589E-16C6-E818-B49D71F9D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80C-844B-4251-8BFA-C0B39CF70C08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04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E14A-4E52-4695-0A3A-1E56679E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4DF8A3-68F9-409F-BD78-F0538D9DC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8B5CDB5-2EDB-7A35-D891-1122C3DF2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09A2AB-AD20-1C4D-E9FD-A2C2ACE89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80C-844B-4251-8BFA-C0B39CF70C08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577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AB5EE-939E-B878-CC6A-58B89E463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7A138-1029-9E79-4F00-8D4EBA658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A6EB3C-208D-4E76-DC3F-61A5809D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10E3D9-A8AF-0A27-8EED-F7434528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C89C3E-36ED-36A6-9E27-060E663A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75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D548C-F2B7-FAAD-9B86-45A05897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D8E2E4-B8D3-A116-9ECE-B2B957CD3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361388-989F-1D07-717E-FB209A66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388558-491E-5F46-C601-9B8FDDEDA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85B4BC-07E0-7194-7620-AD0F98D8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25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40BF43-3FA9-76D0-C5B8-546484138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938F2E-D34A-745B-816A-E0B477B25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F7E2E9-3366-4CEA-651A-0B10147E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EC34F2-E78B-CEFF-D937-43911644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DAD460-94D1-56CE-7FA8-9920B5DF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51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D6385-560B-6554-352A-081BA3C8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510E3B-B299-F8AD-D8EC-7E53358F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8C9725-A9A1-82EB-1B53-ACF49930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BE14D3-E93C-AB04-2865-FB104258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49033E-4B57-F036-1468-CD170C38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119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B965-1882-F3DA-1719-F814F0A9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10A1C4-28EE-439C-C98A-DE2F1C335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B82E7B-93D1-07B3-B46C-471027DE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BA558A-787B-A20C-EEED-41AB18CC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E7A06A-3AEA-E6F5-6130-1656091C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71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CE513-69D6-44E7-020E-EB3DA146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E4B927-6A9D-D2D7-EDF3-3CC9461E9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435021-C52D-2977-7776-3B40D7B3D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CD2B76-4821-5F0D-83F5-FA2F24CF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0E8F5B-0484-8C3F-4830-CFE144FB5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BA729A-3764-450C-85E7-5D5BF1B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98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A4D11-7B26-2574-9078-F23A3F79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FCC658-03D7-E4D7-83CB-8353E9BE5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84807F-BEF5-8325-CFD1-3E053F568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9192D0-960A-87D0-56D3-C3C2381E2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6B7E107-445A-1658-7044-00FBE4325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072BCF-E9A4-EDEB-8C32-111703D7B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1146BE-3ABD-3910-D719-4A844C41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054F7D-170E-2FEB-6FD5-1E9F1FF8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253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87288-6D69-0194-65CC-8FA9FD43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37D5406-B959-55ED-2546-B8193059A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636D9B-024F-3C42-7551-C23C7531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1A32A6-FAF0-7687-3CF6-68F8271E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26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D8BDA26-31A2-2EE5-B584-9AC9F5A9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B53B73-F76F-D49E-5E08-9B5C9304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0AB682-61A4-01A4-0A01-96906D20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92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BA317-6EE8-8F88-403A-AC6A49B28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110E94-E4D3-AFA5-DC2B-3850F571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C5377A-1E47-7470-6EB1-ECC049DBC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DF046D-5F70-926D-341B-41603EA1D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4B3315-DD3B-AD60-FD7D-C8C7FC4E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246ECD-588B-0B91-06BC-3E991FE8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6CE90-3DC0-14D8-A610-79EEED7C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A6690E-A31C-493B-F22C-05B25690A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5DEB87-F458-BDC3-47A6-0B8A31B8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652304-9707-D04F-515C-E8AD0493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FA71BC-3DAF-3FC0-A953-E2FCA9D2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060488-DF87-D3D6-BB4E-0C4BF5F9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61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A83EE6-3E81-E51A-8809-68FA26FE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B13D61-6476-147C-ACC5-2EF67CE45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29B736-E48A-0B75-2980-1826813F4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B228AF-73FD-4690-900C-B259E902B91C}" type="datetimeFigureOut">
              <a:rPr lang="es-ES" smtClean="0"/>
              <a:t>22/10/2025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28F1ED-0F75-EFF1-0EBD-CA7B51FD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81786E-7E72-22AB-89F7-AEA3DC11B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D86CAD-B90E-42B8-AB1C-02CA6CEF3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25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mp3"/><Relationship Id="rId7" Type="http://schemas.openxmlformats.org/officeDocument/2006/relationships/image" Target="../media/image12.gif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openxmlformats.org/officeDocument/2006/relationships/slide" Target="slide2.xml"/><Relationship Id="rId4" Type="http://schemas.openxmlformats.org/officeDocument/2006/relationships/audio" Target="../media/media5.mp3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6" Type="http://schemas.openxmlformats.org/officeDocument/2006/relationships/slide" Target="slide2.xml"/><Relationship Id="rId5" Type="http://schemas.openxmlformats.org/officeDocument/2006/relationships/slide" Target="slide27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slide" Target="slide2.xml"/><Relationship Id="rId5" Type="http://schemas.openxmlformats.org/officeDocument/2006/relationships/slide" Target="slide27.xml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slide" Target="slide2.xml"/><Relationship Id="rId5" Type="http://schemas.openxmlformats.org/officeDocument/2006/relationships/slide" Target="slide27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slide" Target="slide25.xml"/><Relationship Id="rId4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slide" Target="slide28.xml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slide" Target="slide27.xml"/><Relationship Id="rId5" Type="http://schemas.openxmlformats.org/officeDocument/2006/relationships/image" Target="../media/image24.gif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slide" Target="slide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slide" Target="slide27.xml"/><Relationship Id="rId5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9.gif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image" Target="../media/image8.gif"/><Relationship Id="rId4" Type="http://schemas.openxmlformats.org/officeDocument/2006/relationships/slide" Target="slid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B4C2D-86C3-848B-CC4B-E8DEFBDE2B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noFill/>
          <a:ln w="3175">
            <a:noFill/>
          </a:ln>
        </p:spPr>
        <p:txBody>
          <a:bodyPr/>
          <a:lstStyle/>
          <a:p>
            <a:r>
              <a:rPr lang="es-ES" dirty="0">
                <a:ln w="12700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La Mazmorra de Las Almas perdidas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CB42D-D48F-9A73-D189-0C13E9FE2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683490" y="3759056"/>
            <a:ext cx="10825019" cy="165576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Una aventura interactiva creada por Zay Márquez</a:t>
            </a:r>
          </a:p>
        </p:txBody>
      </p:sp>
      <p:pic>
        <p:nvPicPr>
          <p:cNvPr id="8" name="Infographic-Sound-Pack-Royalty-Free-Sound">
            <a:hlinkClick r:id="" action="ppaction://media"/>
            <a:extLst>
              <a:ext uri="{FF2B5EF4-FFF2-40B4-BE49-F238E27FC236}">
                <a16:creationId xmlns:a16="http://schemas.microsoft.com/office/drawing/2014/main" id="{5099BEE5-4621-DB0C-7BEC-F2A0D2B3FF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32" end="20660.693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  <p:sp>
        <p:nvSpPr>
          <p:cNvPr id="4" name="CuadroTexto 3">
            <a:hlinkClick r:id="rId5" action="ppaction://hlinksldjump"/>
            <a:extLst>
              <a:ext uri="{FF2B5EF4-FFF2-40B4-BE49-F238E27FC236}">
                <a16:creationId xmlns:a16="http://schemas.microsoft.com/office/drawing/2014/main" id="{7DB4147F-AAAD-577F-4F64-4EE7E1DAA6A7}"/>
              </a:ext>
            </a:extLst>
          </p:cNvPr>
          <p:cNvSpPr txBox="1"/>
          <p:nvPr/>
        </p:nvSpPr>
        <p:spPr>
          <a:xfrm>
            <a:off x="8412000" y="634216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 err="1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Click</a:t>
            </a: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 para comenzar</a:t>
            </a:r>
          </a:p>
        </p:txBody>
      </p:sp>
    </p:spTree>
    <p:extLst>
      <p:ext uri="{BB962C8B-B14F-4D97-AF65-F5344CB8AC3E}">
        <p14:creationId xmlns:p14="http://schemas.microsoft.com/office/powerpoint/2010/main" val="12730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A063B0-4A73-3A23-2EA8-EAA505AAC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70E268F-8C5E-EED6-5D93-3385A1B4F0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EBDB2A9-81BE-A60E-8C42-A93FD0DDC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Buscas pistas en la penumbra.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09EAF38-D9A3-5A5A-26CC-3795EF83463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06000" y="576877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Selecciona un objeto</a:t>
            </a:r>
          </a:p>
        </p:txBody>
      </p:sp>
      <p:pic>
        <p:nvPicPr>
          <p:cNvPr id="6" name="Imagen 5" descr="Un luz de freno&#10;&#10;El contenido generado por IA puede ser incorrecto.">
            <a:hlinkClick r:id="rId2" action="ppaction://hlinksldjump"/>
            <a:extLst>
              <a:ext uri="{FF2B5EF4-FFF2-40B4-BE49-F238E27FC236}">
                <a16:creationId xmlns:a16="http://schemas.microsoft.com/office/drawing/2014/main" id="{FFE03565-8F7E-64C6-4A20-4F5A6369D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 b="4359"/>
          <a:stretch/>
        </p:blipFill>
        <p:spPr>
          <a:xfrm>
            <a:off x="7209000" y="915888"/>
            <a:ext cx="3456000" cy="315468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C9048DF-9DD0-1036-6B71-0607475EE8F2}"/>
              </a:ext>
            </a:extLst>
          </p:cNvPr>
          <p:cNvSpPr txBox="1"/>
          <p:nvPr/>
        </p:nvSpPr>
        <p:spPr>
          <a:xfrm>
            <a:off x="6885000" y="4143908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Tomar la daga misteriosa</a:t>
            </a:r>
          </a:p>
        </p:txBody>
      </p:sp>
      <p:pic>
        <p:nvPicPr>
          <p:cNvPr id="3" name="Imagen 2" descr="Un dibujo de un animal&#10;&#10;El contenido generado por IA puede ser incorrecto.">
            <a:hlinkClick r:id="rId4" action="ppaction://hlinksldjump"/>
            <a:extLst>
              <a:ext uri="{FF2B5EF4-FFF2-40B4-BE49-F238E27FC236}">
                <a16:creationId xmlns:a16="http://schemas.microsoft.com/office/drawing/2014/main" id="{377C4CE2-0911-8CAC-4DB3-8EF5D425E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3964" r="5564" b="8407"/>
          <a:stretch/>
        </p:blipFill>
        <p:spPr>
          <a:xfrm>
            <a:off x="1527000" y="915888"/>
            <a:ext cx="3630000" cy="31546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9EF68CF-B178-CED2-6656-C6C7C94A9842}"/>
              </a:ext>
            </a:extLst>
          </p:cNvPr>
          <p:cNvSpPr txBox="1"/>
          <p:nvPr/>
        </p:nvSpPr>
        <p:spPr>
          <a:xfrm>
            <a:off x="1578000" y="4143908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Examinar el libro encantado</a:t>
            </a:r>
          </a:p>
        </p:txBody>
      </p:sp>
    </p:spTree>
    <p:extLst>
      <p:ext uri="{BB962C8B-B14F-4D97-AF65-F5344CB8AC3E}">
        <p14:creationId xmlns:p14="http://schemas.microsoft.com/office/powerpoint/2010/main" val="357374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16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FFECA-AB0D-F9D3-530D-18A8A5578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1C22BD4-0E8C-F642-5815-BD3E83C1C1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EA4D964-C20A-420A-6C02-AE00CEE4DF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Escuchas voces susurrando en tu mente.</a:t>
            </a:r>
          </a:p>
        </p:txBody>
      </p:sp>
      <p:pic>
        <p:nvPicPr>
          <p:cNvPr id="3" name="Imagen 2" descr="Un dibujo de un animal&#10;&#10;El contenido generado por IA puede ser incorrecto.">
            <a:extLst>
              <a:ext uri="{FF2B5EF4-FFF2-40B4-BE49-F238E27FC236}">
                <a16:creationId xmlns:a16="http://schemas.microsoft.com/office/drawing/2014/main" id="{70BFDC6E-B5BF-2D01-2F95-656CDF80E2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3964" r="5564" b="8407"/>
          <a:stretch/>
        </p:blipFill>
        <p:spPr>
          <a:xfrm>
            <a:off x="3817670" y="740054"/>
            <a:ext cx="4556659" cy="3960000"/>
          </a:xfrm>
          <a:prstGeom prst="rect">
            <a:avLst/>
          </a:prstGeom>
        </p:spPr>
      </p:pic>
      <p:sp>
        <p:nvSpPr>
          <p:cNvPr id="2" name="CuadroTexto 2">
            <a:hlinkClick r:id="rId3" action="ppaction://hlinksldjump"/>
            <a:extLst>
              <a:ext uri="{FF2B5EF4-FFF2-40B4-BE49-F238E27FC236}">
                <a16:creationId xmlns:a16="http://schemas.microsoft.com/office/drawing/2014/main" id="{D42A280B-D17C-D32A-FE16-086A2293998B}"/>
              </a:ext>
            </a:extLst>
          </p:cNvPr>
          <p:cNvSpPr txBox="1"/>
          <p:nvPr/>
        </p:nvSpPr>
        <p:spPr>
          <a:xfrm>
            <a:off x="6816001" y="5778951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Guardarlo sin leer</a:t>
            </a:r>
          </a:p>
        </p:txBody>
      </p:sp>
      <p:sp>
        <p:nvSpPr>
          <p:cNvPr id="4" name="CuadroTexto 4">
            <a:hlinkClick r:id="rId4" action="ppaction://hlinksldjump"/>
            <a:extLst>
              <a:ext uri="{FF2B5EF4-FFF2-40B4-BE49-F238E27FC236}">
                <a16:creationId xmlns:a16="http://schemas.microsoft.com/office/drawing/2014/main" id="{455A84D5-96A5-C321-F150-3B7A8E0A6A09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Leerlo en voz alta</a:t>
            </a:r>
          </a:p>
        </p:txBody>
      </p:sp>
    </p:spTree>
    <p:extLst>
      <p:ext uri="{BB962C8B-B14F-4D97-AF65-F5344CB8AC3E}">
        <p14:creationId xmlns:p14="http://schemas.microsoft.com/office/powerpoint/2010/main" val="36724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489A0-FA73-20C6-A56D-55EB9075B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211F09B-6160-4F05-FC82-064AC97B19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ECE2EA4-4AA7-2566-5212-41C02E94F8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La mazmorra cambia a tu alrededor.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2B972A-30F4-2ED9-DD2C-7CA54498E7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17"/>
          <a:stretch/>
        </p:blipFill>
        <p:spPr>
          <a:xfrm>
            <a:off x="2347740" y="403669"/>
            <a:ext cx="7451003" cy="419444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CuadroTexto 2">
            <a:hlinkClick r:id="rId3" action="ppaction://hlinksldjump"/>
            <a:extLst>
              <a:ext uri="{FF2B5EF4-FFF2-40B4-BE49-F238E27FC236}">
                <a16:creationId xmlns:a16="http://schemas.microsoft.com/office/drawing/2014/main" id="{2ABDB2A5-0981-30B1-7A31-CE75F90BE47A}"/>
              </a:ext>
            </a:extLst>
          </p:cNvPr>
          <p:cNvSpPr txBox="1"/>
          <p:nvPr/>
        </p:nvSpPr>
        <p:spPr>
          <a:xfrm>
            <a:off x="6816001" y="5778951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Caminar hacia los rayos de luz</a:t>
            </a:r>
          </a:p>
        </p:txBody>
      </p:sp>
      <p:sp>
        <p:nvSpPr>
          <p:cNvPr id="4" name="CuadroTexto 4">
            <a:hlinkClick r:id="rId4" action="ppaction://hlinksldjump"/>
            <a:extLst>
              <a:ext uri="{FF2B5EF4-FFF2-40B4-BE49-F238E27FC236}">
                <a16:creationId xmlns:a16="http://schemas.microsoft.com/office/drawing/2014/main" id="{8C5E2473-A669-E0DD-7020-0C80DC4ADBF3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Caminar hacia los murmullos</a:t>
            </a:r>
          </a:p>
        </p:txBody>
      </p:sp>
    </p:spTree>
    <p:extLst>
      <p:ext uri="{BB962C8B-B14F-4D97-AF65-F5344CB8AC3E}">
        <p14:creationId xmlns:p14="http://schemas.microsoft.com/office/powerpoint/2010/main" val="11948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C87AC-20B9-1B47-3584-EC60651A1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2A4E1C-E924-6DAA-4E44-024F67F19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6A699F-2268-D0C4-EC29-A0B595C9BF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5" b="14885"/>
          <a:stretch/>
        </p:blipFill>
        <p:spPr>
          <a:xfrm>
            <a:off x="2347740" y="403669"/>
            <a:ext cx="7451003" cy="419444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9" name="Imagen 8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9D877AA6-AA67-3E2D-DD0E-672684D9C5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27" y="2351697"/>
            <a:ext cx="2082010" cy="2082010"/>
          </a:xfrm>
          <a:prstGeom prst="rect">
            <a:avLst/>
          </a:prstGeom>
        </p:spPr>
      </p:pic>
      <p:pic>
        <p:nvPicPr>
          <p:cNvPr id="6" name="Imagen 5" descr="Imagen que contiene edificio&#10;&#10;El contenido generado por IA puede ser incorrecto.">
            <a:extLst>
              <a:ext uri="{FF2B5EF4-FFF2-40B4-BE49-F238E27FC236}">
                <a16:creationId xmlns:a16="http://schemas.microsoft.com/office/drawing/2014/main" id="{1B2541D9-4FF4-F58A-6C05-8F13686B41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14" y="825788"/>
            <a:ext cx="1916623" cy="361627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2953FCEF-29E2-B144-8CCF-C706DA27A9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331466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Escuchas sollozos en la oscuridad. Sigues caminando hasta encontrar una pequeña celda,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B23FD51-5156-B9A9-EDF1-5F8A8AB1663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782694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dentro se encuentra un prisionero, al acercarte notas que se ha vuelto loco y está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8D940C8-DCD9-51B5-FF27-6CBBE89B14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6241199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lamentándose, pasados unos segundos aparece detrás tuya un caballero que te aprisiona 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9BD765-260C-206A-2666-6C256A0D88C5}"/>
              </a:ext>
            </a:extLst>
          </p:cNvPr>
          <p:cNvSpPr txBox="1"/>
          <p:nvPr/>
        </p:nvSpPr>
        <p:spPr>
          <a:xfrm>
            <a:off x="645642" y="5779646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mientras tú ocupas su lugar.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1786874-3278-EB9F-9055-D1F17A8C08CB}"/>
              </a:ext>
            </a:extLst>
          </p:cNvPr>
          <p:cNvSpPr txBox="1">
            <a:spLocks/>
          </p:cNvSpPr>
          <p:nvPr/>
        </p:nvSpPr>
        <p:spPr>
          <a:xfrm>
            <a:off x="645642" y="5337562"/>
            <a:ext cx="11160000" cy="32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en la misma celda, dejando libre al prisionero. Este huye gritando “ ¡Por fin soy libre! ”,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AFD502-675F-F8CE-509B-6C657CD04BD3}"/>
              </a:ext>
            </a:extLst>
          </p:cNvPr>
          <p:cNvSpPr txBox="1"/>
          <p:nvPr/>
        </p:nvSpPr>
        <p:spPr>
          <a:xfrm>
            <a:off x="4206000" y="5778199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¿Volver a intentarlo?</a:t>
            </a:r>
          </a:p>
        </p:txBody>
      </p:sp>
      <p:sp>
        <p:nvSpPr>
          <p:cNvPr id="8" name="CuadroTexto 7">
            <a:hlinkClick r:id="rId9" action="ppaction://hlinksldjump"/>
            <a:extLst>
              <a:ext uri="{FF2B5EF4-FFF2-40B4-BE49-F238E27FC236}">
                <a16:creationId xmlns:a16="http://schemas.microsoft.com/office/drawing/2014/main" id="{AE10CB6D-2414-F432-AB64-C8C3A0CB61D0}"/>
              </a:ext>
            </a:extLst>
          </p:cNvPr>
          <p:cNvSpPr txBox="1"/>
          <p:nvPr/>
        </p:nvSpPr>
        <p:spPr>
          <a:xfrm>
            <a:off x="681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</a:t>
            </a:r>
          </a:p>
        </p:txBody>
      </p:sp>
      <p:sp>
        <p:nvSpPr>
          <p:cNvPr id="10" name="CuadroTexto 9">
            <a:hlinkClick r:id="rId10" action="ppaction://hlinksldjump"/>
            <a:extLst>
              <a:ext uri="{FF2B5EF4-FFF2-40B4-BE49-F238E27FC236}">
                <a16:creationId xmlns:a16="http://schemas.microsoft.com/office/drawing/2014/main" id="{1399DCB9-1F73-BB5F-2D06-522C419F00E7}"/>
              </a:ext>
            </a:extLst>
          </p:cNvPr>
          <p:cNvSpPr txBox="1"/>
          <p:nvPr/>
        </p:nvSpPr>
        <p:spPr>
          <a:xfrm>
            <a:off x="159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Sí</a:t>
            </a:r>
          </a:p>
        </p:txBody>
      </p:sp>
      <p:pic>
        <p:nvPicPr>
          <p:cNvPr id="11" name="door-slam-2-47114">
            <a:hlinkClick r:id="" action="ppaction://media"/>
            <a:extLst>
              <a:ext uri="{FF2B5EF4-FFF2-40B4-BE49-F238E27FC236}">
                <a16:creationId xmlns:a16="http://schemas.microsoft.com/office/drawing/2014/main" id="{58B5417B-025B-9214-6489-C9B23E85423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896"/>
                  <p14:fade out="10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  <p:pic>
        <p:nvPicPr>
          <p:cNvPr id="15" name="spooky-evil-clown-laugh-joshua-chivers-1-00-04">
            <a:hlinkClick r:id="" action="ppaction://media"/>
            <a:extLst>
              <a:ext uri="{FF2B5EF4-FFF2-40B4-BE49-F238E27FC236}">
                <a16:creationId xmlns:a16="http://schemas.microsoft.com/office/drawing/2014/main" id="{0F55B8A0-EDE7-EF90-0967-6F280C03E2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8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2" grpId="0" build="p"/>
      <p:bldP spid="12" grpId="1" build="p"/>
      <p:bldP spid="13" grpId="0"/>
      <p:bldP spid="13" grpId="1"/>
      <p:bldP spid="14" grpId="0"/>
      <p:bldP spid="14" grpId="1"/>
      <p:bldP spid="4" grpId="0"/>
      <p:bldP spid="4" grpId="1"/>
      <p:bldP spid="5" grpId="0" build="p"/>
      <p:bldP spid="5" grpId="1" build="p"/>
      <p:bldP spid="7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FB32ED-7A89-DC6A-8EAF-EB1A4222F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144153E-36DA-2479-4F6D-952BDD1353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11">
            <a:extLst>
              <a:ext uri="{FF2B5EF4-FFF2-40B4-BE49-F238E27FC236}">
                <a16:creationId xmlns:a16="http://schemas.microsoft.com/office/drawing/2014/main" id="{8CB4A995-6DAA-1358-8E4C-A3C145F0FE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779841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y moriste de hambre.</a:t>
            </a:r>
          </a:p>
        </p:txBody>
      </p:sp>
      <p:sp>
        <p:nvSpPr>
          <p:cNvPr id="12" name="CuadroTexto 15">
            <a:extLst>
              <a:ext uri="{FF2B5EF4-FFF2-40B4-BE49-F238E27FC236}">
                <a16:creationId xmlns:a16="http://schemas.microsoft.com/office/drawing/2014/main" id="{BD1A0DD5-3B20-F2DB-DB01-F8F23B161CD4}"/>
              </a:ext>
            </a:extLst>
          </p:cNvPr>
          <p:cNvSpPr txBox="1"/>
          <p:nvPr/>
        </p:nvSpPr>
        <p:spPr>
          <a:xfrm>
            <a:off x="4206000" y="5778199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¿Volver a intentarlo?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8CC802D2-B75F-31D8-9AB8-DE907D18AE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344566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Las voces se vuelven en contra tuya y te vuelves loco, nunca encontraste una salida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CF062-C67B-C55C-F478-F5883CA3D0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60" y="399415"/>
            <a:ext cx="4676480" cy="467648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uadroTexto 2">
            <a:hlinkClick r:id="rId5" action="ppaction://hlinksldjump"/>
            <a:extLst>
              <a:ext uri="{FF2B5EF4-FFF2-40B4-BE49-F238E27FC236}">
                <a16:creationId xmlns:a16="http://schemas.microsoft.com/office/drawing/2014/main" id="{4A267316-B1A6-9241-F43D-2406D8885771}"/>
              </a:ext>
            </a:extLst>
          </p:cNvPr>
          <p:cNvSpPr txBox="1"/>
          <p:nvPr/>
        </p:nvSpPr>
        <p:spPr>
          <a:xfrm>
            <a:off x="681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</a:t>
            </a:r>
          </a:p>
        </p:txBody>
      </p:sp>
      <p:sp>
        <p:nvSpPr>
          <p:cNvPr id="4" name="CuadroTexto 3">
            <a:hlinkClick r:id="rId6" action="ppaction://hlinksldjump"/>
            <a:extLst>
              <a:ext uri="{FF2B5EF4-FFF2-40B4-BE49-F238E27FC236}">
                <a16:creationId xmlns:a16="http://schemas.microsoft.com/office/drawing/2014/main" id="{86BCACA0-EC70-D02A-B33B-484CEC4B2FF1}"/>
              </a:ext>
            </a:extLst>
          </p:cNvPr>
          <p:cNvSpPr txBox="1"/>
          <p:nvPr/>
        </p:nvSpPr>
        <p:spPr>
          <a:xfrm>
            <a:off x="159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Sí</a:t>
            </a:r>
          </a:p>
        </p:txBody>
      </p:sp>
      <p:pic>
        <p:nvPicPr>
          <p:cNvPr id="9" name="ghost-whispers-6030">
            <a:hlinkClick r:id="" action="ppaction://media"/>
            <a:extLst>
              <a:ext uri="{FF2B5EF4-FFF2-40B4-BE49-F238E27FC236}">
                <a16:creationId xmlns:a16="http://schemas.microsoft.com/office/drawing/2014/main" id="{C9BED1AF-7B7A-8A3E-7656-8AAD009441B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771"/>
                  <p14:fade in="1500" out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  <p:bldP spid="7" grpId="1"/>
      <p:bldP spid="12" grpId="0"/>
      <p:bldP spid="8" grpId="0" build="p"/>
      <p:bldP spid="8" grpId="1" build="p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E6FDE-BDC4-FBC9-6362-93E34BBB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E900ED4-FF59-94DC-22CB-23769155EA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15117ED-20AE-2581-A152-5DDDE0E103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801356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conseguiste encontrar una salida. Pasaste un mal rato, pero volviste a casa sano y salvo,</a:t>
            </a:r>
            <a:endParaRPr lang="es-ES" sz="1600" dirty="0"/>
          </a:p>
        </p:txBody>
      </p:sp>
      <p:pic>
        <p:nvPicPr>
          <p:cNvPr id="6" name="Imagen 5" descr="Casa en medio del campo&#10;&#10;El contenido generado por IA puede ser incorrecto.">
            <a:extLst>
              <a:ext uri="{FF2B5EF4-FFF2-40B4-BE49-F238E27FC236}">
                <a16:creationId xmlns:a16="http://schemas.microsoft.com/office/drawing/2014/main" id="{E2EEF99F-E288-9534-D302-800EA83DA9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55" y="457108"/>
            <a:ext cx="8115489" cy="414023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FD7DC841-CFE6-927C-A278-699728E8E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350128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Encontraste unos escombros sueltos en la pared de la mazmorra, los quitaste 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A83AB6-8A6E-59FF-2838-4F0E24BA806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6259861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aunque nunca llegaste a saber cómo apareciste en la mazmorra en primer lugar.</a:t>
            </a:r>
            <a:endParaRPr lang="es-ES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54CE5E7-EDD7-C4B8-4039-763C6919BF86}"/>
              </a:ext>
            </a:extLst>
          </p:cNvPr>
          <p:cNvSpPr txBox="1"/>
          <p:nvPr/>
        </p:nvSpPr>
        <p:spPr>
          <a:xfrm>
            <a:off x="4206000" y="5778199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¿Probar otros finales?</a:t>
            </a:r>
          </a:p>
        </p:txBody>
      </p:sp>
      <p:sp>
        <p:nvSpPr>
          <p:cNvPr id="3" name="CuadroTexto 2">
            <a:hlinkClick r:id="rId3" action="ppaction://hlinksldjump"/>
            <a:extLst>
              <a:ext uri="{FF2B5EF4-FFF2-40B4-BE49-F238E27FC236}">
                <a16:creationId xmlns:a16="http://schemas.microsoft.com/office/drawing/2014/main" id="{67C98653-F076-585B-AA91-F3B6F767942C}"/>
              </a:ext>
            </a:extLst>
          </p:cNvPr>
          <p:cNvSpPr txBox="1"/>
          <p:nvPr/>
        </p:nvSpPr>
        <p:spPr>
          <a:xfrm>
            <a:off x="681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</a:t>
            </a:r>
          </a:p>
        </p:txBody>
      </p:sp>
      <p:sp>
        <p:nvSpPr>
          <p:cNvPr id="4" name="CuadroTexto 3">
            <a:hlinkClick r:id="rId4" action="ppaction://hlinksldjump"/>
            <a:extLst>
              <a:ext uri="{FF2B5EF4-FFF2-40B4-BE49-F238E27FC236}">
                <a16:creationId xmlns:a16="http://schemas.microsoft.com/office/drawing/2014/main" id="{47D86171-B133-7A5D-92AE-1FD659EC1230}"/>
              </a:ext>
            </a:extLst>
          </p:cNvPr>
          <p:cNvSpPr txBox="1"/>
          <p:nvPr/>
        </p:nvSpPr>
        <p:spPr>
          <a:xfrm>
            <a:off x="159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Sí</a:t>
            </a:r>
          </a:p>
        </p:txBody>
      </p:sp>
    </p:spTree>
    <p:extLst>
      <p:ext uri="{BB962C8B-B14F-4D97-AF65-F5344CB8AC3E}">
        <p14:creationId xmlns:p14="http://schemas.microsoft.com/office/powerpoint/2010/main" val="24798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 build="p"/>
      <p:bldP spid="11" grpId="1" build="p"/>
      <p:bldP spid="13" grpId="0"/>
      <p:bldP spid="13" grpId="1"/>
      <p:bldP spid="14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ECBAF-2B27-9C38-254E-09072B16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CF145A-C24D-D448-3C1A-63AF535CCA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A0E49B9-B66C-0FEB-ABCC-732ADB607C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Encuentras un pasillo interminable.</a:t>
            </a:r>
          </a:p>
        </p:txBody>
      </p:sp>
      <p:sp>
        <p:nvSpPr>
          <p:cNvPr id="2" name="CuadroTexto 2">
            <a:hlinkClick r:id="rId2" action="ppaction://hlinksldjump"/>
            <a:extLst>
              <a:ext uri="{FF2B5EF4-FFF2-40B4-BE49-F238E27FC236}">
                <a16:creationId xmlns:a16="http://schemas.microsoft.com/office/drawing/2014/main" id="{6AAF7897-9776-390F-D885-5EE31FB4886A}"/>
              </a:ext>
            </a:extLst>
          </p:cNvPr>
          <p:cNvSpPr txBox="1"/>
          <p:nvPr/>
        </p:nvSpPr>
        <p:spPr>
          <a:xfrm>
            <a:off x="6816001" y="5778951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Seguir hacia delante</a:t>
            </a:r>
          </a:p>
        </p:txBody>
      </p:sp>
      <p:sp>
        <p:nvSpPr>
          <p:cNvPr id="4" name="CuadroTexto 4">
            <a:hlinkClick r:id="rId3" action="ppaction://hlinksldjump"/>
            <a:extLst>
              <a:ext uri="{FF2B5EF4-FFF2-40B4-BE49-F238E27FC236}">
                <a16:creationId xmlns:a16="http://schemas.microsoft.com/office/drawing/2014/main" id="{04B15ED8-D7FD-414B-6ADB-F62AB92DBA47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Vuelves a cerrarla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783304-A62B-3610-E5B8-61A0C2DFEAA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5000" y="251092"/>
            <a:ext cx="7021998" cy="466255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86817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5193AD-82C4-42A8-C3C5-FB9BAAAD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96D31F6-D338-EC69-B552-B30658961E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5B53C5B-0C9E-09A8-0A80-699CC6450E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Desamparado y abatido, acabas muriendo de hambre.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C6F13C-58AD-F8A6-3178-E0991B0ED8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5000" y="251092"/>
            <a:ext cx="7021998" cy="466255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5FC0C8E2-E1B7-B5FF-590F-58E6337831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350128"/>
            <a:ext cx="11160000" cy="32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Pierdes la noción del tiempo, no encuentras nada, el pasillo nunca acaba.</a:t>
            </a:r>
          </a:p>
        </p:txBody>
      </p:sp>
      <p:sp>
        <p:nvSpPr>
          <p:cNvPr id="10" name="CuadroTexto 15">
            <a:extLst>
              <a:ext uri="{FF2B5EF4-FFF2-40B4-BE49-F238E27FC236}">
                <a16:creationId xmlns:a16="http://schemas.microsoft.com/office/drawing/2014/main" id="{38375B0A-45D3-A368-0ECF-92E2BB2BA16D}"/>
              </a:ext>
            </a:extLst>
          </p:cNvPr>
          <p:cNvSpPr txBox="1"/>
          <p:nvPr/>
        </p:nvSpPr>
        <p:spPr>
          <a:xfrm>
            <a:off x="4206000" y="5778199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¿Volver a intentarlo?</a:t>
            </a:r>
          </a:p>
        </p:txBody>
      </p:sp>
      <p:sp>
        <p:nvSpPr>
          <p:cNvPr id="3" name="CuadroTexto 2">
            <a:hlinkClick r:id="rId3" action="ppaction://hlinksldjump"/>
            <a:extLst>
              <a:ext uri="{FF2B5EF4-FFF2-40B4-BE49-F238E27FC236}">
                <a16:creationId xmlns:a16="http://schemas.microsoft.com/office/drawing/2014/main" id="{FE398AC9-5121-B5C8-B6BA-A4B7D2AAF69C}"/>
              </a:ext>
            </a:extLst>
          </p:cNvPr>
          <p:cNvSpPr txBox="1"/>
          <p:nvPr/>
        </p:nvSpPr>
        <p:spPr>
          <a:xfrm>
            <a:off x="681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</a:t>
            </a:r>
          </a:p>
        </p:txBody>
      </p:sp>
      <p:sp>
        <p:nvSpPr>
          <p:cNvPr id="4" name="CuadroTexto 3">
            <a:hlinkClick r:id="rId4" action="ppaction://hlinksldjump"/>
            <a:extLst>
              <a:ext uri="{FF2B5EF4-FFF2-40B4-BE49-F238E27FC236}">
                <a16:creationId xmlns:a16="http://schemas.microsoft.com/office/drawing/2014/main" id="{2FAD0B37-A271-A172-F2E5-D7919C886815}"/>
              </a:ext>
            </a:extLst>
          </p:cNvPr>
          <p:cNvSpPr txBox="1"/>
          <p:nvPr/>
        </p:nvSpPr>
        <p:spPr>
          <a:xfrm>
            <a:off x="159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Sí</a:t>
            </a:r>
          </a:p>
        </p:txBody>
      </p:sp>
    </p:spTree>
    <p:extLst>
      <p:ext uri="{BB962C8B-B14F-4D97-AF65-F5344CB8AC3E}">
        <p14:creationId xmlns:p14="http://schemas.microsoft.com/office/powerpoint/2010/main" val="197234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9" grpId="0" build="p"/>
      <p:bldP spid="9" grpId="1" build="p"/>
      <p:bldP spid="10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8D31D-CAF4-3275-29FA-40F61684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C3DFC32-1CBC-96F6-66D9-34E784183C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B8B6723-8D66-3A2B-C237-12350FFCC9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Al cerrarla, la puerta se desvanece como si de un espejismo se tratase.</a:t>
            </a:r>
          </a:p>
        </p:txBody>
      </p:sp>
      <p:pic>
        <p:nvPicPr>
          <p:cNvPr id="5" name="Imagen 9" descr="Imagen que contiene edificio, firmar, ladrillo, grande&#10;&#10;El contenido generado por IA puede ser incorrecto.">
            <a:extLst>
              <a:ext uri="{FF2B5EF4-FFF2-40B4-BE49-F238E27FC236}">
                <a16:creationId xmlns:a16="http://schemas.microsoft.com/office/drawing/2014/main" id="{23761CFF-B29E-0F9B-5B9C-A8766130AD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86" y="440655"/>
            <a:ext cx="3696428" cy="4140000"/>
          </a:xfrm>
          <a:prstGeom prst="rect">
            <a:avLst/>
          </a:prstGeom>
        </p:spPr>
      </p:pic>
      <p:sp>
        <p:nvSpPr>
          <p:cNvPr id="3" name="CuadroTexto 2">
            <a:hlinkClick r:id="rId3" action="ppaction://hlinksldjump"/>
            <a:extLst>
              <a:ext uri="{FF2B5EF4-FFF2-40B4-BE49-F238E27FC236}">
                <a16:creationId xmlns:a16="http://schemas.microsoft.com/office/drawing/2014/main" id="{E7DD4AD2-54BF-689B-A25F-1D42774162EB}"/>
              </a:ext>
            </a:extLst>
          </p:cNvPr>
          <p:cNvSpPr txBox="1"/>
          <p:nvPr/>
        </p:nvSpPr>
        <p:spPr>
          <a:xfrm>
            <a:off x="4206000" y="576877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Volver a la selección</a:t>
            </a:r>
          </a:p>
        </p:txBody>
      </p:sp>
    </p:spTree>
    <p:extLst>
      <p:ext uri="{BB962C8B-B14F-4D97-AF65-F5344CB8AC3E}">
        <p14:creationId xmlns:p14="http://schemas.microsoft.com/office/powerpoint/2010/main" val="380255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58A59-7879-7F7B-36F0-E8340976C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4E4244A-D876-0F20-CA0F-79AC0C99C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90C968F1-69C5-A79A-81DF-5CE2A12F53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Un espíritu aparece ante ti.</a:t>
            </a:r>
          </a:p>
        </p:txBody>
      </p:sp>
      <p:sp>
        <p:nvSpPr>
          <p:cNvPr id="2" name="CuadroTexto 2">
            <a:hlinkClick r:id="rId2" action="ppaction://hlinksldjump"/>
            <a:extLst>
              <a:ext uri="{FF2B5EF4-FFF2-40B4-BE49-F238E27FC236}">
                <a16:creationId xmlns:a16="http://schemas.microsoft.com/office/drawing/2014/main" id="{1C643279-AEA6-5E79-B7A5-A596806BACB4}"/>
              </a:ext>
            </a:extLst>
          </p:cNvPr>
          <p:cNvSpPr txBox="1"/>
          <p:nvPr/>
        </p:nvSpPr>
        <p:spPr>
          <a:xfrm>
            <a:off x="6816001" y="5778951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Dejarla en su lugar</a:t>
            </a:r>
          </a:p>
        </p:txBody>
      </p:sp>
      <p:sp>
        <p:nvSpPr>
          <p:cNvPr id="4" name="CuadroTexto 4">
            <a:hlinkClick r:id="rId3" action="ppaction://hlinksldjump"/>
            <a:extLst>
              <a:ext uri="{FF2B5EF4-FFF2-40B4-BE49-F238E27FC236}">
                <a16:creationId xmlns:a16="http://schemas.microsoft.com/office/drawing/2014/main" id="{AC30C908-EBA3-D073-DE20-F60F49A5C916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Usarla para defenderte</a:t>
            </a:r>
          </a:p>
        </p:txBody>
      </p:sp>
      <p:pic>
        <p:nvPicPr>
          <p:cNvPr id="7" name="Imagen 6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5C509DE2-8DE6-CBA8-695D-D8FBCD3E4F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01" y="0"/>
            <a:ext cx="5426798" cy="542679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701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18F7834-9BA1-413B-1964-48E716ACCE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DCC34282-D6A4-43A6-20F1-F43C7A7E0D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350128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Despiertas en un oscuro calabozo. No recuerdas cómo llegaste aquí, pero una sensación de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3DB314-9C2B-328B-4F31-EAD066ADE3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801356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peligro impregna el ambiente. Alrededor solo hay frías paredes de piedra, un resplandor 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199AC0-F423-99A1-E704-A467CEC9A9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6259861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tenue y un eco lejano de pasos arrastrándose. Debes encontrar la salida... si es que existe.</a:t>
            </a:r>
            <a:endParaRPr lang="es-ES" sz="1600" dirty="0"/>
          </a:p>
        </p:txBody>
      </p:sp>
      <p:sp>
        <p:nvSpPr>
          <p:cNvPr id="16" name="CuadroTexto 15">
            <a:hlinkClick r:id="rId4" action="ppaction://hlinksldjump"/>
            <a:extLst>
              <a:ext uri="{FF2B5EF4-FFF2-40B4-BE49-F238E27FC236}">
                <a16:creationId xmlns:a16="http://schemas.microsoft.com/office/drawing/2014/main" id="{1E4504FA-AF1C-E53F-CEC7-E35AC858FD77}"/>
              </a:ext>
            </a:extLst>
          </p:cNvPr>
          <p:cNvSpPr txBox="1"/>
          <p:nvPr/>
        </p:nvSpPr>
        <p:spPr>
          <a:xfrm>
            <a:off x="6816001" y="5778951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Explorar los alrededores</a:t>
            </a:r>
          </a:p>
        </p:txBody>
      </p:sp>
      <p:sp>
        <p:nvSpPr>
          <p:cNvPr id="17" name="CuadroTexto 16">
            <a:hlinkClick r:id="rId5" action="ppaction://hlinksldjump"/>
            <a:extLst>
              <a:ext uri="{FF2B5EF4-FFF2-40B4-BE49-F238E27FC236}">
                <a16:creationId xmlns:a16="http://schemas.microsoft.com/office/drawing/2014/main" id="{DD46CA5A-40E3-E682-CA97-79E7411134B5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Seguir la luz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7B56AB-5AA3-FF61-7376-F8F857FF24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500" y="255486"/>
            <a:ext cx="8359000" cy="465376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" name="Vídeo-sin-título-‐-Hecho-con-Clipchamp">
            <a:hlinkClick r:id="" action="ppaction://media"/>
            <a:extLst>
              <a:ext uri="{FF2B5EF4-FFF2-40B4-BE49-F238E27FC236}">
                <a16:creationId xmlns:a16="http://schemas.microsoft.com/office/drawing/2014/main" id="{CEC7CF8A-C534-743A-A936-25002173EE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1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10" grpId="0"/>
      <p:bldP spid="10" grpId="1"/>
      <p:bldP spid="12" grpId="0"/>
      <p:bldP spid="12" grpId="1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DBB24-53F4-70CC-7382-C9A5C2C2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84D72D0-DAA7-989D-A024-A30855ACD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4C7CA7B-C523-0CE9-B0BA-7DC2A46DDC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Cada herida que causas al espíritu la sufres tú, acabas muriendo desangrado.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C1620B-F1B9-5AC7-9CCE-780C97EB1A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3035" y="126749"/>
            <a:ext cx="4665930" cy="4665930"/>
          </a:xfrm>
          <a:prstGeom prst="rect">
            <a:avLst/>
          </a:prstGeom>
          <a:effectLst/>
        </p:spPr>
      </p:pic>
      <p:sp>
        <p:nvSpPr>
          <p:cNvPr id="3" name="CuadroTexto 15">
            <a:extLst>
              <a:ext uri="{FF2B5EF4-FFF2-40B4-BE49-F238E27FC236}">
                <a16:creationId xmlns:a16="http://schemas.microsoft.com/office/drawing/2014/main" id="{C70F188A-5125-9B78-2417-2B6B6ACC59EA}"/>
              </a:ext>
            </a:extLst>
          </p:cNvPr>
          <p:cNvSpPr txBox="1"/>
          <p:nvPr/>
        </p:nvSpPr>
        <p:spPr>
          <a:xfrm>
            <a:off x="4206000" y="5778199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¿Volver a intentarlo?</a:t>
            </a:r>
          </a:p>
        </p:txBody>
      </p:sp>
      <p:sp>
        <p:nvSpPr>
          <p:cNvPr id="4" name="CuadroTexto 3">
            <a:hlinkClick r:id="rId5" action="ppaction://hlinksldjump"/>
            <a:extLst>
              <a:ext uri="{FF2B5EF4-FFF2-40B4-BE49-F238E27FC236}">
                <a16:creationId xmlns:a16="http://schemas.microsoft.com/office/drawing/2014/main" id="{FBA78A03-5CE7-EEDF-812B-256A1DB8C755}"/>
              </a:ext>
            </a:extLst>
          </p:cNvPr>
          <p:cNvSpPr txBox="1"/>
          <p:nvPr/>
        </p:nvSpPr>
        <p:spPr>
          <a:xfrm>
            <a:off x="681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</a:t>
            </a:r>
          </a:p>
        </p:txBody>
      </p:sp>
      <p:sp>
        <p:nvSpPr>
          <p:cNvPr id="5" name="CuadroTexto 4">
            <a:hlinkClick r:id="rId6" action="ppaction://hlinksldjump"/>
            <a:extLst>
              <a:ext uri="{FF2B5EF4-FFF2-40B4-BE49-F238E27FC236}">
                <a16:creationId xmlns:a16="http://schemas.microsoft.com/office/drawing/2014/main" id="{171E70DD-D277-246A-77CA-13CC9721DDEB}"/>
              </a:ext>
            </a:extLst>
          </p:cNvPr>
          <p:cNvSpPr txBox="1"/>
          <p:nvPr/>
        </p:nvSpPr>
        <p:spPr>
          <a:xfrm>
            <a:off x="159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Sí</a:t>
            </a:r>
          </a:p>
        </p:txBody>
      </p:sp>
      <p:pic>
        <p:nvPicPr>
          <p:cNvPr id="6" name="splattt-6295">
            <a:hlinkClick r:id="" action="ppaction://media"/>
            <a:extLst>
              <a:ext uri="{FF2B5EF4-FFF2-40B4-BE49-F238E27FC236}">
                <a16:creationId xmlns:a16="http://schemas.microsoft.com/office/drawing/2014/main" id="{C7D00ADB-F92A-2D70-5903-53D78C5CBE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build="p"/>
      <p:bldP spid="8" grpId="1" build="p"/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4BF20-A0B1-30A4-5765-A1B52975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12538D1-829D-6393-078C-81342FF2F6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65E6233-03D5-20A4-7BA4-C64310629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El espíritu se desvanece pero sientes una presencia detrás de ti.</a:t>
            </a:r>
          </a:p>
        </p:txBody>
      </p:sp>
      <p:sp>
        <p:nvSpPr>
          <p:cNvPr id="2" name="CuadroTexto 2">
            <a:hlinkClick r:id="rId2" action="ppaction://hlinksldjump"/>
            <a:extLst>
              <a:ext uri="{FF2B5EF4-FFF2-40B4-BE49-F238E27FC236}">
                <a16:creationId xmlns:a16="http://schemas.microsoft.com/office/drawing/2014/main" id="{5E83FA64-284C-108A-E2E2-4504F0769F63}"/>
              </a:ext>
            </a:extLst>
          </p:cNvPr>
          <p:cNvSpPr txBox="1"/>
          <p:nvPr/>
        </p:nvSpPr>
        <p:spPr>
          <a:xfrm>
            <a:off x="6816001" y="5778951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Seguir por tu cuenta</a:t>
            </a:r>
          </a:p>
        </p:txBody>
      </p:sp>
      <p:sp>
        <p:nvSpPr>
          <p:cNvPr id="4" name="CuadroTexto 4">
            <a:hlinkClick r:id="rId3" action="ppaction://hlinksldjump"/>
            <a:extLst>
              <a:ext uri="{FF2B5EF4-FFF2-40B4-BE49-F238E27FC236}">
                <a16:creationId xmlns:a16="http://schemas.microsoft.com/office/drawing/2014/main" id="{4974F2B1-9C0E-D6E5-0023-418151BA1E6B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Guiarte por la presencia</a:t>
            </a:r>
          </a:p>
        </p:txBody>
      </p:sp>
      <p:pic>
        <p:nvPicPr>
          <p:cNvPr id="7" name="Imagen 6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92322B4B-5BF5-2C6A-82EB-F3C44AA115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01" y="0"/>
            <a:ext cx="5426798" cy="542679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5692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76A07-DD3A-8D23-8540-87899CFB5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D328B01-37CF-61F3-A1B4-1EB0B1B380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790F658-F115-B511-3EDF-143819DAD9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puerta con marcas de garras gigantescas, dudas en abrir la puerta por un instante.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E7DD71-D6B3-87B4-F642-609B598BB0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8221" y="256998"/>
            <a:ext cx="8315557" cy="465074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0240822A-639E-FBD3-AE27-46816DE3ED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350128"/>
            <a:ext cx="11160000" cy="32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La presencia te empuja ciegamente, decides dejarte guiar y acabas ante una extraña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87AFAB-9069-5B05-5322-445B886703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6259861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Escuchas algo tras la puerta.</a:t>
            </a:r>
            <a:endParaRPr lang="es-ES" sz="1600" dirty="0"/>
          </a:p>
        </p:txBody>
      </p:sp>
      <p:sp>
        <p:nvSpPr>
          <p:cNvPr id="3" name="CuadroTexto 2">
            <a:hlinkClick r:id="rId4" action="ppaction://hlinksldjump"/>
            <a:extLst>
              <a:ext uri="{FF2B5EF4-FFF2-40B4-BE49-F238E27FC236}">
                <a16:creationId xmlns:a16="http://schemas.microsoft.com/office/drawing/2014/main" id="{7BEBD847-8093-F061-3312-7D7D63628576}"/>
              </a:ext>
            </a:extLst>
          </p:cNvPr>
          <p:cNvSpPr txBox="1"/>
          <p:nvPr/>
        </p:nvSpPr>
        <p:spPr>
          <a:xfrm>
            <a:off x="6816001" y="5778951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 abrir la puerta</a:t>
            </a:r>
          </a:p>
        </p:txBody>
      </p:sp>
      <p:sp>
        <p:nvSpPr>
          <p:cNvPr id="4" name="CuadroTexto 4">
            <a:hlinkClick r:id="rId5" action="ppaction://hlinksldjump"/>
            <a:extLst>
              <a:ext uri="{FF2B5EF4-FFF2-40B4-BE49-F238E27FC236}">
                <a16:creationId xmlns:a16="http://schemas.microsoft.com/office/drawing/2014/main" id="{01630EF7-AA98-84DC-D218-F87DFD81762B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Abrir la puerta</a:t>
            </a:r>
          </a:p>
        </p:txBody>
      </p:sp>
    </p:spTree>
    <p:extLst>
      <p:ext uri="{BB962C8B-B14F-4D97-AF65-F5344CB8AC3E}">
        <p14:creationId xmlns:p14="http://schemas.microsoft.com/office/powerpoint/2010/main" val="205355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9" grpId="0" build="p"/>
      <p:bldP spid="9" grpId="1" build="p"/>
      <p:bldP spid="2" grpId="0"/>
      <p:bldP spid="2" grpId="1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A3676-59FE-50F1-DA60-DA9FDD8D7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3DCE8C8-4DE9-4381-17C2-C02AA698081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43DE480-B4B3-2D35-ABFC-9ECD577C0D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fondo unos destellantes ojos rojos, sabes que de allí ya no saldrás, al menos no con vida.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E66427-6741-58D8-ED24-9970D81A29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2"/>
          <a:stretch/>
        </p:blipFill>
        <p:spPr>
          <a:xfrm>
            <a:off x="2697379" y="256998"/>
            <a:ext cx="6797241" cy="444835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BBFDC4B1-56AF-3F6F-7B81-EEAC865686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350128"/>
            <a:ext cx="11160000" cy="32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Acabas perdido en un pasillo sin salida con un trono, cuando quieres darte la vuelta, ves al</a:t>
            </a:r>
          </a:p>
        </p:txBody>
      </p:sp>
      <p:sp>
        <p:nvSpPr>
          <p:cNvPr id="5" name="CuadroTexto 15">
            <a:extLst>
              <a:ext uri="{FF2B5EF4-FFF2-40B4-BE49-F238E27FC236}">
                <a16:creationId xmlns:a16="http://schemas.microsoft.com/office/drawing/2014/main" id="{6FB79587-1D7E-BB69-D54C-57C0326A3526}"/>
              </a:ext>
            </a:extLst>
          </p:cNvPr>
          <p:cNvSpPr txBox="1"/>
          <p:nvPr/>
        </p:nvSpPr>
        <p:spPr>
          <a:xfrm>
            <a:off x="4206000" y="5778199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¿Volver a intentarlo?</a:t>
            </a:r>
          </a:p>
        </p:txBody>
      </p:sp>
      <p:sp>
        <p:nvSpPr>
          <p:cNvPr id="3" name="CuadroTexto 2">
            <a:hlinkClick r:id="rId5" action="ppaction://hlinksldjump"/>
            <a:extLst>
              <a:ext uri="{FF2B5EF4-FFF2-40B4-BE49-F238E27FC236}">
                <a16:creationId xmlns:a16="http://schemas.microsoft.com/office/drawing/2014/main" id="{7E9D7707-1E37-64CD-CE48-67DD625CDF69}"/>
              </a:ext>
            </a:extLst>
          </p:cNvPr>
          <p:cNvSpPr txBox="1"/>
          <p:nvPr/>
        </p:nvSpPr>
        <p:spPr>
          <a:xfrm>
            <a:off x="681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</a:t>
            </a:r>
          </a:p>
        </p:txBody>
      </p:sp>
      <p:sp>
        <p:nvSpPr>
          <p:cNvPr id="4" name="CuadroTexto 3">
            <a:hlinkClick r:id="rId6" action="ppaction://hlinksldjump"/>
            <a:extLst>
              <a:ext uri="{FF2B5EF4-FFF2-40B4-BE49-F238E27FC236}">
                <a16:creationId xmlns:a16="http://schemas.microsoft.com/office/drawing/2014/main" id="{49E17917-C94C-1B44-E6A5-CA0A5BF79CA9}"/>
              </a:ext>
            </a:extLst>
          </p:cNvPr>
          <p:cNvSpPr txBox="1"/>
          <p:nvPr/>
        </p:nvSpPr>
        <p:spPr>
          <a:xfrm>
            <a:off x="159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Sí</a:t>
            </a:r>
          </a:p>
        </p:txBody>
      </p:sp>
      <p:pic>
        <p:nvPicPr>
          <p:cNvPr id="7" name="sinister-bell-101soundboards">
            <a:hlinkClick r:id="" action="ppaction://media"/>
            <a:extLst>
              <a:ext uri="{FF2B5EF4-FFF2-40B4-BE49-F238E27FC236}">
                <a16:creationId xmlns:a16="http://schemas.microsoft.com/office/drawing/2014/main" id="{C374C344-9167-3154-AAF3-CE893B638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 build="p"/>
      <p:bldP spid="8" grpId="1" build="p"/>
      <p:bldP spid="9" grpId="0" build="p"/>
      <p:bldP spid="9" grpId="1" build="p"/>
      <p:bldP spid="5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A41405-6339-D606-4681-DD09912A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9637EB4-8FFB-C08C-2409-9392B521C5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EEB8FDF-CE93-31DE-6CED-1EAB4D8B10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estar agotado al verte suspira, piensas en si deberías ayudarlo o no.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308619-AABF-59ED-95B2-0722F86E16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"/>
          <a:stretch/>
        </p:blipFill>
        <p:spPr>
          <a:xfrm>
            <a:off x="2208825" y="256998"/>
            <a:ext cx="7774349" cy="465074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B482EF25-658C-4EE4-AC26-28D1E59863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350128"/>
            <a:ext cx="11160000" cy="32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Abres la puerta cuidadosamente, tras ella se encuentra un dragón no muerto, parece</a:t>
            </a:r>
          </a:p>
        </p:txBody>
      </p:sp>
      <p:sp>
        <p:nvSpPr>
          <p:cNvPr id="3" name="CuadroTexto 2">
            <a:hlinkClick r:id="rId4" action="ppaction://hlinksldjump"/>
            <a:extLst>
              <a:ext uri="{FF2B5EF4-FFF2-40B4-BE49-F238E27FC236}">
                <a16:creationId xmlns:a16="http://schemas.microsoft.com/office/drawing/2014/main" id="{E63B5750-48FF-6CCC-91FE-20D44C41B7FB}"/>
              </a:ext>
            </a:extLst>
          </p:cNvPr>
          <p:cNvSpPr txBox="1"/>
          <p:nvPr/>
        </p:nvSpPr>
        <p:spPr>
          <a:xfrm>
            <a:off x="6816001" y="5769900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 ayudarlo</a:t>
            </a:r>
          </a:p>
        </p:txBody>
      </p:sp>
      <p:sp>
        <p:nvSpPr>
          <p:cNvPr id="4" name="CuadroTexto 4">
            <a:hlinkClick r:id="rId5" action="ppaction://hlinksldjump"/>
            <a:extLst>
              <a:ext uri="{FF2B5EF4-FFF2-40B4-BE49-F238E27FC236}">
                <a16:creationId xmlns:a16="http://schemas.microsoft.com/office/drawing/2014/main" id="{CA649730-8DFD-B929-7040-EEF0A3ACA1AF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Ayudarlo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0EC0108-E2CA-A1E3-350B-F82397FE18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0332" y="1356661"/>
            <a:ext cx="5051335" cy="31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9" grpId="0" build="p"/>
      <p:bldP spid="9" grpId="1" build="p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1CB73-9B6C-F1C3-0239-F438520C4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2D90C45-AD3B-45B5-4259-C97D5E5A2E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06BA8AB-4BB5-F003-1A62-C33BCCAB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que no le permitía volar, el dragón al ver tu valentía decide devolverte el favor y sacarte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083CDD-FDFF-763A-BAEA-050E7878E1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9" b="10069"/>
          <a:stretch/>
        </p:blipFill>
        <p:spPr>
          <a:xfrm>
            <a:off x="2208825" y="256998"/>
            <a:ext cx="7774349" cy="465074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1298CA03-0854-24B5-23D7-7AD7834AEB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350128"/>
            <a:ext cx="11160000" cy="32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Con decisión sacas la espada que atraviesa la cabeza del dragón, se trataba de un maleficio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60303E-176C-A435-E747-38E030E81D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6259861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de allí, te montas sobre él y salís volando hasta el bosque más cercano a tu aldea.</a:t>
            </a:r>
            <a:endParaRPr lang="es-ES" sz="1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F28BE2-0945-6031-4406-14D3B72020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06000" y="5778199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¿Probar otros finales?</a:t>
            </a:r>
          </a:p>
        </p:txBody>
      </p:sp>
      <p:sp>
        <p:nvSpPr>
          <p:cNvPr id="10" name="CuadroTexto 9">
            <a:hlinkClick r:id="rId6" action="ppaction://hlinksldjump"/>
            <a:extLst>
              <a:ext uri="{FF2B5EF4-FFF2-40B4-BE49-F238E27FC236}">
                <a16:creationId xmlns:a16="http://schemas.microsoft.com/office/drawing/2014/main" id="{0C1A37FF-7885-E4D0-BD2F-E853DAB39ACD}"/>
              </a:ext>
            </a:extLst>
          </p:cNvPr>
          <p:cNvSpPr txBox="1"/>
          <p:nvPr/>
        </p:nvSpPr>
        <p:spPr>
          <a:xfrm>
            <a:off x="6816001" y="5344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</a:t>
            </a:r>
          </a:p>
        </p:txBody>
      </p:sp>
      <p:sp>
        <p:nvSpPr>
          <p:cNvPr id="12" name="CuadroTexto 4">
            <a:hlinkClick r:id="rId7" action="ppaction://hlinksldjump"/>
            <a:extLst>
              <a:ext uri="{FF2B5EF4-FFF2-40B4-BE49-F238E27FC236}">
                <a16:creationId xmlns:a16="http://schemas.microsoft.com/office/drawing/2014/main" id="{8E9D86D3-CF55-4881-E7C2-96300AE5E24B}"/>
              </a:ext>
            </a:extLst>
          </p:cNvPr>
          <p:cNvSpPr txBox="1"/>
          <p:nvPr/>
        </p:nvSpPr>
        <p:spPr>
          <a:xfrm>
            <a:off x="159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Sí</a:t>
            </a:r>
          </a:p>
        </p:txBody>
      </p:sp>
      <p:pic>
        <p:nvPicPr>
          <p:cNvPr id="4" name="forest-nature-322637">
            <a:hlinkClick r:id="" action="ppaction://media"/>
            <a:extLst>
              <a:ext uri="{FF2B5EF4-FFF2-40B4-BE49-F238E27FC236}">
                <a16:creationId xmlns:a16="http://schemas.microsoft.com/office/drawing/2014/main" id="{B9B69379-ADF4-06EC-E9ED-EEA60ECC1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showWhenStopped="0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build="p"/>
      <p:bldP spid="8" grpId="1" build="p"/>
      <p:bldP spid="9" grpId="0" build="p"/>
      <p:bldP spid="9" grpId="1" build="p"/>
      <p:bldP spid="2" grpId="0"/>
      <p:bldP spid="2" grpId="1"/>
      <p:bldP spid="5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62ECC-2236-A9B0-FADA-3A51CAEA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F821FE1-D750-95CB-7C72-AD640C5FCC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D06F896-6E13-6E0E-8D6F-083A5FAA49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se abalanza hacia ti y consigue atraparte con sus mandíbulas, lo último que consigues ver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C152BF9-496D-F263-84AE-8277367958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350128"/>
            <a:ext cx="11160000" cy="32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El dragón se queda mirándote, esperando ver tu reacción, al ver que no decides ayudarlo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4154EE-FA67-5CB5-D297-600D0CF25D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6223649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es su enorme boca echándose encima tuya, a punto de devorarte.</a:t>
            </a:r>
          </a:p>
        </p:txBody>
      </p:sp>
      <p:pic>
        <p:nvPicPr>
          <p:cNvPr id="4" name="Imagen 3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785CA291-939B-DD5A-62F7-FF04FDCA2C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06" y="259585"/>
            <a:ext cx="4747788" cy="474778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1" name="CuadroTexto 10">
            <a:hlinkClick r:id="rId6" action="ppaction://hlinksldjump"/>
            <a:extLst>
              <a:ext uri="{FF2B5EF4-FFF2-40B4-BE49-F238E27FC236}">
                <a16:creationId xmlns:a16="http://schemas.microsoft.com/office/drawing/2014/main" id="{2074F56F-B5BB-9241-BBA8-C0656B8EE1A9}"/>
              </a:ext>
            </a:extLst>
          </p:cNvPr>
          <p:cNvSpPr txBox="1"/>
          <p:nvPr/>
        </p:nvSpPr>
        <p:spPr>
          <a:xfrm>
            <a:off x="6816001" y="5344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</a:t>
            </a:r>
          </a:p>
        </p:txBody>
      </p:sp>
      <p:sp>
        <p:nvSpPr>
          <p:cNvPr id="13" name="CuadroTexto 4">
            <a:hlinkClick r:id="rId7" action="ppaction://hlinksldjump"/>
            <a:extLst>
              <a:ext uri="{FF2B5EF4-FFF2-40B4-BE49-F238E27FC236}">
                <a16:creationId xmlns:a16="http://schemas.microsoft.com/office/drawing/2014/main" id="{7E48BB25-E811-5187-54BF-C0E6A896F293}"/>
              </a:ext>
            </a:extLst>
          </p:cNvPr>
          <p:cNvSpPr txBox="1"/>
          <p:nvPr/>
        </p:nvSpPr>
        <p:spPr>
          <a:xfrm>
            <a:off x="159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Sí</a:t>
            </a:r>
          </a:p>
        </p:txBody>
      </p:sp>
      <p:sp>
        <p:nvSpPr>
          <p:cNvPr id="14" name="CuadroTexto 15">
            <a:extLst>
              <a:ext uri="{FF2B5EF4-FFF2-40B4-BE49-F238E27FC236}">
                <a16:creationId xmlns:a16="http://schemas.microsoft.com/office/drawing/2014/main" id="{698C0BE8-A3A0-6D6E-DAD2-6CE48877C4B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06000" y="5778199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¿Volver a intentarlo?</a:t>
            </a:r>
          </a:p>
        </p:txBody>
      </p:sp>
      <p:pic>
        <p:nvPicPr>
          <p:cNvPr id="6" name="dragon-roar-96996">
            <a:hlinkClick r:id="" action="ppaction://media"/>
            <a:extLst>
              <a:ext uri="{FF2B5EF4-FFF2-40B4-BE49-F238E27FC236}">
                <a16:creationId xmlns:a16="http://schemas.microsoft.com/office/drawing/2014/main" id="{E0D3C87E-2CB2-6746-7BE4-5837BE755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build="p"/>
      <p:bldP spid="8" grpId="1" build="p"/>
      <p:bldP spid="9" grpId="0" build="p"/>
      <p:bldP spid="9" grpId="1" build="p"/>
      <p:bldP spid="2" grpId="0"/>
      <p:bldP spid="2" grpId="1"/>
      <p:bldP spid="11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B4C2D-86C3-848B-CC4B-E8DEFBDE2B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noFill/>
          <a:ln w="3175">
            <a:noFill/>
          </a:ln>
        </p:spPr>
        <p:txBody>
          <a:bodyPr>
            <a:normAutofit/>
          </a:bodyPr>
          <a:lstStyle/>
          <a:p>
            <a:r>
              <a:rPr lang="es-ES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  <a:ea typeface="+mn-ea"/>
                <a:cs typeface="+mn-cs"/>
              </a:rPr>
              <a:t>Fin de la Historia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CB42D-D48F-9A73-D189-0C13E9FE2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683490" y="3759056"/>
            <a:ext cx="10825019" cy="165576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¡Te deseo suerte para la próxima vez!</a:t>
            </a:r>
          </a:p>
        </p:txBody>
      </p:sp>
      <p:pic>
        <p:nvPicPr>
          <p:cNvPr id="4" name="classic-game-action-negative-3-224421">
            <a:hlinkClick r:id="" action="ppaction://media"/>
            <a:extLst>
              <a:ext uri="{FF2B5EF4-FFF2-40B4-BE49-F238E27FC236}">
                <a16:creationId xmlns:a16="http://schemas.microsoft.com/office/drawing/2014/main" id="{C226301D-B85F-C248-C3DF-0424FA78C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7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B4C2D-86C3-848B-CC4B-E8DEFBDE2B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noFill/>
          <a:ln w="3175">
            <a:noFill/>
          </a:ln>
        </p:spPr>
        <p:txBody>
          <a:bodyPr/>
          <a:lstStyle/>
          <a:p>
            <a:r>
              <a:rPr lang="es-ES" dirty="0">
                <a:ln w="12700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Fin de la Historia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8CB42D-D48F-9A73-D189-0C13E9FE2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683490" y="3759056"/>
            <a:ext cx="10825019" cy="165576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¡Espero que pruebes nuevos finales pronto!</a:t>
            </a:r>
          </a:p>
        </p:txBody>
      </p:sp>
      <p:pic>
        <p:nvPicPr>
          <p:cNvPr id="5" name="game-start-6104">
            <a:hlinkClick r:id="" action="ppaction://media"/>
            <a:extLst>
              <a:ext uri="{FF2B5EF4-FFF2-40B4-BE49-F238E27FC236}">
                <a16:creationId xmlns:a16="http://schemas.microsoft.com/office/drawing/2014/main" id="{EDB478A6-CB1E-8B0C-28CE-25745200A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hlinkClick r:id="rId2" action="ppaction://hlinksldjump"/>
            <a:extLst>
              <a:ext uri="{FF2B5EF4-FFF2-40B4-BE49-F238E27FC236}">
                <a16:creationId xmlns:a16="http://schemas.microsoft.com/office/drawing/2014/main" id="{1E4504FA-AF1C-E53F-CEC7-E35AC858FD77}"/>
              </a:ext>
            </a:extLst>
          </p:cNvPr>
          <p:cNvSpPr txBox="1"/>
          <p:nvPr/>
        </p:nvSpPr>
        <p:spPr>
          <a:xfrm>
            <a:off x="4206000" y="5769525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Explorar los alrededores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7B56AB-5AA3-FF61-7376-F8F857FF24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500" y="255486"/>
            <a:ext cx="8359000" cy="465376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8749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CCC34D-44CD-C3F8-AD5C-989B06B7F9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84B748-DAFC-E312-70D3-8FF88C5F4D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500" y="251092"/>
            <a:ext cx="8359000" cy="466255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DCC34282-D6A4-43A6-20F1-F43C7A7E0D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Un resplandor espectral ilumina el pasillo, se trata de un mago.</a:t>
            </a:r>
          </a:p>
        </p:txBody>
      </p:sp>
      <p:sp>
        <p:nvSpPr>
          <p:cNvPr id="16" name="CuadroTexto 15">
            <a:hlinkClick r:id="rId3" action="ppaction://hlinksldjump"/>
            <a:extLst>
              <a:ext uri="{FF2B5EF4-FFF2-40B4-BE49-F238E27FC236}">
                <a16:creationId xmlns:a16="http://schemas.microsoft.com/office/drawing/2014/main" id="{1E4504FA-AF1C-E53F-CEC7-E35AC858FD77}"/>
              </a:ext>
            </a:extLst>
          </p:cNvPr>
          <p:cNvSpPr txBox="1"/>
          <p:nvPr/>
        </p:nvSpPr>
        <p:spPr>
          <a:xfrm>
            <a:off x="6816001" y="5778951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Hablar con el mago</a:t>
            </a:r>
          </a:p>
        </p:txBody>
      </p:sp>
      <p:sp>
        <p:nvSpPr>
          <p:cNvPr id="17" name="CuadroTexto 16">
            <a:hlinkClick r:id="rId4" action="ppaction://hlinksldjump"/>
            <a:extLst>
              <a:ext uri="{FF2B5EF4-FFF2-40B4-BE49-F238E27FC236}">
                <a16:creationId xmlns:a16="http://schemas.microsoft.com/office/drawing/2014/main" id="{DD46CA5A-40E3-E682-CA97-79E7411134B5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Ignorar al mago</a:t>
            </a:r>
          </a:p>
        </p:txBody>
      </p:sp>
      <p:pic>
        <p:nvPicPr>
          <p:cNvPr id="3" name="Imagen 2" descr="Imagen que contiene dibujo, luz&#10;&#10;El contenido generado por IA puede ser incorrecto.">
            <a:extLst>
              <a:ext uri="{FF2B5EF4-FFF2-40B4-BE49-F238E27FC236}">
                <a16:creationId xmlns:a16="http://schemas.microsoft.com/office/drawing/2014/main" id="{FD856B61-E902-DD8E-4391-9A8AF7D57E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90" y="1326544"/>
            <a:ext cx="2494020" cy="2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1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8E97C-B3CA-B9AB-1CBF-6040898D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DF168E-8145-8EF3-D35D-83CA9AE127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554BD72-49FC-B1E0-20F7-5BF3401C34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El mago trata de hablar contigo, pero te das la vuelta y vuelves al punto de inicio.</a:t>
            </a:r>
          </a:p>
        </p:txBody>
      </p:sp>
      <p:sp>
        <p:nvSpPr>
          <p:cNvPr id="16" name="CuadroTexto 15">
            <a:hlinkClick r:id="rId2" action="ppaction://hlinksldjump"/>
            <a:extLst>
              <a:ext uri="{FF2B5EF4-FFF2-40B4-BE49-F238E27FC236}">
                <a16:creationId xmlns:a16="http://schemas.microsoft.com/office/drawing/2014/main" id="{1E734346-CCCB-EE7B-DAB2-7ED06C089AA0}"/>
              </a:ext>
            </a:extLst>
          </p:cNvPr>
          <p:cNvSpPr txBox="1"/>
          <p:nvPr/>
        </p:nvSpPr>
        <p:spPr>
          <a:xfrm>
            <a:off x="4206000" y="576877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Volver al inicio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C3DE9A-B280-09FF-0A71-E2BA7D99E0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500" y="251092"/>
            <a:ext cx="8359000" cy="466255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4" name="Imagen 3" descr="Imagen que contiene dibujo, luz&#10;&#10;El contenido generado por IA puede ser incorrecto.">
            <a:extLst>
              <a:ext uri="{FF2B5EF4-FFF2-40B4-BE49-F238E27FC236}">
                <a16:creationId xmlns:a16="http://schemas.microsoft.com/office/drawing/2014/main" id="{14F74B29-FF26-3A02-2A2E-EFF964BDB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90" y="1326544"/>
            <a:ext cx="2494020" cy="2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8FC62-7E1A-AD4F-B82A-85BCF91C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B9A29E4-A0E0-DB22-E45E-9C67532592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A3011B7-CF7F-C3A1-9249-34F7ADC590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El mago te ofrece una poción la cual dice que puede teletransportarte a la salida.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5A8244-B702-59CF-CDFD-D81C34BED2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500" y="251092"/>
            <a:ext cx="8359000" cy="466255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4" name="Imagen 3" descr="Imagen que contiene dibujo, luz&#10;&#10;El contenido generado por IA puede ser incorrecto.">
            <a:extLst>
              <a:ext uri="{FF2B5EF4-FFF2-40B4-BE49-F238E27FC236}">
                <a16:creationId xmlns:a16="http://schemas.microsoft.com/office/drawing/2014/main" id="{D47081B2-8615-BAB7-F174-723BFD852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90" y="1326544"/>
            <a:ext cx="2494020" cy="2494020"/>
          </a:xfrm>
          <a:prstGeom prst="rect">
            <a:avLst/>
          </a:prstGeom>
        </p:spPr>
      </p:pic>
      <p:sp>
        <p:nvSpPr>
          <p:cNvPr id="3" name="CuadroTexto 2">
            <a:hlinkClick r:id="rId4" action="ppaction://hlinksldjump"/>
            <a:extLst>
              <a:ext uri="{FF2B5EF4-FFF2-40B4-BE49-F238E27FC236}">
                <a16:creationId xmlns:a16="http://schemas.microsoft.com/office/drawing/2014/main" id="{27746BFF-AF89-85E4-F4E0-5CAF37BA9196}"/>
              </a:ext>
            </a:extLst>
          </p:cNvPr>
          <p:cNvSpPr txBox="1"/>
          <p:nvPr/>
        </p:nvSpPr>
        <p:spPr>
          <a:xfrm>
            <a:off x="6816001" y="5778951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Ignorar la oferta</a:t>
            </a:r>
          </a:p>
        </p:txBody>
      </p:sp>
      <p:sp>
        <p:nvSpPr>
          <p:cNvPr id="5" name="CuadroTexto 4">
            <a:hlinkClick r:id="rId5" action="ppaction://hlinksldjump"/>
            <a:extLst>
              <a:ext uri="{FF2B5EF4-FFF2-40B4-BE49-F238E27FC236}">
                <a16:creationId xmlns:a16="http://schemas.microsoft.com/office/drawing/2014/main" id="{22575244-FD12-B5EC-0B9C-57E2FFE016DA}"/>
              </a:ext>
            </a:extLst>
          </p:cNvPr>
          <p:cNvSpPr txBox="1"/>
          <p:nvPr/>
        </p:nvSpPr>
        <p:spPr>
          <a:xfrm>
            <a:off x="1596001" y="577939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Tomar la poción</a:t>
            </a:r>
          </a:p>
        </p:txBody>
      </p:sp>
    </p:spTree>
    <p:extLst>
      <p:ext uri="{BB962C8B-B14F-4D97-AF65-F5344CB8AC3E}">
        <p14:creationId xmlns:p14="http://schemas.microsoft.com/office/powerpoint/2010/main" val="190468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F6BEAE-50B4-8F4A-09E9-7C458622B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689C21A-45EB-DDE9-753D-C62317EF96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673A7BB-4750-1C6F-7F58-46DCB3FF0F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El mago no te insiste, sigues tu camino.</a:t>
            </a:r>
          </a:p>
        </p:txBody>
      </p:sp>
      <p:sp>
        <p:nvSpPr>
          <p:cNvPr id="16" name="CuadroTexto 15">
            <a:hlinkClick r:id="rId2" action="ppaction://hlinksldjump"/>
            <a:extLst>
              <a:ext uri="{FF2B5EF4-FFF2-40B4-BE49-F238E27FC236}">
                <a16:creationId xmlns:a16="http://schemas.microsoft.com/office/drawing/2014/main" id="{6C5AF853-AA10-ADDA-080A-B8422DABD1F6}"/>
              </a:ext>
            </a:extLst>
          </p:cNvPr>
          <p:cNvSpPr txBox="1"/>
          <p:nvPr/>
        </p:nvSpPr>
        <p:spPr>
          <a:xfrm>
            <a:off x="4206000" y="576877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Volver al inicio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51CF5FC-CF81-ECDA-4D8A-A38B20398C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500" y="251092"/>
            <a:ext cx="8359000" cy="466255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4" name="Imagen 3" descr="Imagen que contiene dibujo, luz&#10;&#10;El contenido generado por IA puede ser incorrecto.">
            <a:extLst>
              <a:ext uri="{FF2B5EF4-FFF2-40B4-BE49-F238E27FC236}">
                <a16:creationId xmlns:a16="http://schemas.microsoft.com/office/drawing/2014/main" id="{4553DFC2-D960-F4F1-F3FD-B292DA4786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90" y="1326544"/>
            <a:ext cx="2494020" cy="2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8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ECF1C7-8874-B2B7-5BA0-EF60359F3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E109F97-0B4A-5D6E-31D5-4BA9B248E7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559192-0CD1-6E49-5802-62D2B1C35F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3242" y="5797944"/>
            <a:ext cx="111600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eternamente vagando por la mazmorra en busca de otras víctimas para alimentarte.</a:t>
            </a:r>
            <a:endParaRPr lang="es-ES" sz="1600" dirty="0">
              <a:gradFill>
                <a:gsLst>
                  <a:gs pos="25000">
                    <a:srgbClr val="FF9999"/>
                  </a:gs>
                  <a:gs pos="60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C56D6EA-68DD-2325-BB7F-55804FD01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353991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25000">
                      <a:srgbClr val="FF9999"/>
                    </a:gs>
                    <a:gs pos="60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El mago te ha engañado, se trata de una poción que te vuelve una bestia, te quedas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D179024-9937-6DCE-FC97-C2EFBBBA4B41}"/>
              </a:ext>
            </a:extLst>
          </p:cNvPr>
          <p:cNvSpPr txBox="1"/>
          <p:nvPr/>
        </p:nvSpPr>
        <p:spPr>
          <a:xfrm>
            <a:off x="4206000" y="5778199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¿Volver a intentarlo?</a:t>
            </a:r>
          </a:p>
        </p:txBody>
      </p:sp>
      <p:pic>
        <p:nvPicPr>
          <p:cNvPr id="5" name="Imagen 4" descr="Imagen que contiene botella, dibujo, competencia de atletismo&#10;&#10;El contenido generado por IA puede ser incorrecto.">
            <a:extLst>
              <a:ext uri="{FF2B5EF4-FFF2-40B4-BE49-F238E27FC236}">
                <a16:creationId xmlns:a16="http://schemas.microsoft.com/office/drawing/2014/main" id="{7B81C923-508B-4CB7-9C6E-04BEE3D4FC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51092"/>
            <a:ext cx="4762500" cy="4762500"/>
          </a:xfrm>
          <a:prstGeom prst="rect">
            <a:avLst/>
          </a:prstGeom>
        </p:spPr>
      </p:pic>
      <p:pic>
        <p:nvPicPr>
          <p:cNvPr id="6" name="c100006701-101soundboards">
            <a:hlinkClick r:id="" action="ppaction://media"/>
            <a:extLst>
              <a:ext uri="{FF2B5EF4-FFF2-40B4-BE49-F238E27FC236}">
                <a16:creationId xmlns:a16="http://schemas.microsoft.com/office/drawing/2014/main" id="{5EEC742E-B591-45FC-0F19-570C4C8B3E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  <p:sp>
        <p:nvSpPr>
          <p:cNvPr id="2" name="CuadroTexto 1">
            <a:hlinkClick r:id="rId6" action="ppaction://hlinksldjump"/>
            <a:extLst>
              <a:ext uri="{FF2B5EF4-FFF2-40B4-BE49-F238E27FC236}">
                <a16:creationId xmlns:a16="http://schemas.microsoft.com/office/drawing/2014/main" id="{25545CDE-9806-A04F-2F06-EF20198FDF16}"/>
              </a:ext>
            </a:extLst>
          </p:cNvPr>
          <p:cNvSpPr txBox="1"/>
          <p:nvPr/>
        </p:nvSpPr>
        <p:spPr>
          <a:xfrm>
            <a:off x="681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No</a:t>
            </a:r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B4D95168-C754-148F-EB5D-AC2AC9AAD3C9}"/>
              </a:ext>
            </a:extLst>
          </p:cNvPr>
          <p:cNvSpPr txBox="1"/>
          <p:nvPr/>
        </p:nvSpPr>
        <p:spPr>
          <a:xfrm>
            <a:off x="1596001" y="5353884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Sí</a:t>
            </a:r>
          </a:p>
        </p:txBody>
      </p:sp>
    </p:spTree>
    <p:extLst>
      <p:ext uri="{BB962C8B-B14F-4D97-AF65-F5344CB8AC3E}">
        <p14:creationId xmlns:p14="http://schemas.microsoft.com/office/powerpoint/2010/main" val="28265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build="p"/>
      <p:bldP spid="8" grpId="1" build="p"/>
      <p:bldP spid="16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A46E18-5455-65AA-A51F-1CFDF8238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144953-67C9-F01B-9BED-A668AA6A2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D0590FC-1F3A-38F0-DB54-E5DE3A60BE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93242" y="5768772"/>
            <a:ext cx="11160000" cy="324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Buscas pistas en la penumbra.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98094E1-7C80-8660-EFFA-1EE5B8EE65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06000" y="5768772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Selecciona un objeto</a:t>
            </a:r>
          </a:p>
        </p:txBody>
      </p:sp>
      <p:pic>
        <p:nvPicPr>
          <p:cNvPr id="3" name="Imagen 2" descr="Un dibujo de un animal&#10;&#10;El contenido generado por IA puede ser incorrecto.">
            <a:hlinkClick r:id="rId2" action="ppaction://hlinksldjump"/>
            <a:extLst>
              <a:ext uri="{FF2B5EF4-FFF2-40B4-BE49-F238E27FC236}">
                <a16:creationId xmlns:a16="http://schemas.microsoft.com/office/drawing/2014/main" id="{FF1BBA74-4109-16AC-25E0-418E8CDC3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3964" r="5564" b="8407"/>
          <a:stretch/>
        </p:blipFill>
        <p:spPr>
          <a:xfrm>
            <a:off x="268500" y="915888"/>
            <a:ext cx="3630000" cy="3154680"/>
          </a:xfrm>
          <a:prstGeom prst="rect">
            <a:avLst/>
          </a:prstGeom>
        </p:spPr>
      </p:pic>
      <p:pic>
        <p:nvPicPr>
          <p:cNvPr id="6" name="Imagen 5" descr="Un luz de freno&#10;&#10;El contenido generado por IA puede ser incorrecto.">
            <a:hlinkClick r:id="rId4" action="ppaction://hlinksldjump"/>
            <a:extLst>
              <a:ext uri="{FF2B5EF4-FFF2-40B4-BE49-F238E27FC236}">
                <a16:creationId xmlns:a16="http://schemas.microsoft.com/office/drawing/2014/main" id="{2595665D-CA68-0974-9733-68DACCF48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 b="4359"/>
          <a:stretch/>
        </p:blipFill>
        <p:spPr>
          <a:xfrm>
            <a:off x="8416500" y="915888"/>
            <a:ext cx="3456000" cy="3154680"/>
          </a:xfrm>
          <a:prstGeom prst="rect">
            <a:avLst/>
          </a:prstGeom>
        </p:spPr>
      </p:pic>
      <p:pic>
        <p:nvPicPr>
          <p:cNvPr id="10" name="Imagen 9" descr="Imagen que contiene edificio, firmar, ladrillo, grande&#10;&#10;El contenido generado por IA puede ser incorrecto.">
            <a:hlinkClick r:id="rId6" action="ppaction://hlinksldjump"/>
            <a:extLst>
              <a:ext uri="{FF2B5EF4-FFF2-40B4-BE49-F238E27FC236}">
                <a16:creationId xmlns:a16="http://schemas.microsoft.com/office/drawing/2014/main" id="{06DE3407-F4B3-14C9-07AB-0A9796115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86" y="440655"/>
            <a:ext cx="3696428" cy="4140000"/>
          </a:xfrm>
          <a:prstGeom prst="rect">
            <a:avLst/>
          </a:prstGeom>
        </p:spPr>
      </p:pic>
      <p:sp>
        <p:nvSpPr>
          <p:cNvPr id="13" name="CuadroTexto 12">
            <a:hlinkClick r:id="rId6" action="ppaction://hlinksldjump"/>
            <a:extLst>
              <a:ext uri="{FF2B5EF4-FFF2-40B4-BE49-F238E27FC236}">
                <a16:creationId xmlns:a16="http://schemas.microsoft.com/office/drawing/2014/main" id="{39066A11-FC16-84F9-A9B6-CD0F2765A72E}"/>
              </a:ext>
            </a:extLst>
          </p:cNvPr>
          <p:cNvSpPr txBox="1"/>
          <p:nvPr/>
        </p:nvSpPr>
        <p:spPr>
          <a:xfrm>
            <a:off x="4206000" y="4775890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Abrir la puerta</a:t>
            </a:r>
          </a:p>
        </p:txBody>
      </p:sp>
      <p:sp>
        <p:nvSpPr>
          <p:cNvPr id="14" name="CuadroTexto 13">
            <a:hlinkClick r:id="rId4" action="ppaction://hlinksldjump"/>
            <a:extLst>
              <a:ext uri="{FF2B5EF4-FFF2-40B4-BE49-F238E27FC236}">
                <a16:creationId xmlns:a16="http://schemas.microsoft.com/office/drawing/2014/main" id="{C1AEE806-422E-3AB3-FDAA-BE9B286D4733}"/>
              </a:ext>
            </a:extLst>
          </p:cNvPr>
          <p:cNvSpPr txBox="1"/>
          <p:nvPr/>
        </p:nvSpPr>
        <p:spPr>
          <a:xfrm>
            <a:off x="8092500" y="4143908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Tomar la daga misteriosa</a:t>
            </a:r>
          </a:p>
        </p:txBody>
      </p:sp>
      <p:sp>
        <p:nvSpPr>
          <p:cNvPr id="15" name="CuadroTexto 14">
            <a:hlinkClick r:id="rId2" action="ppaction://hlinksldjump"/>
            <a:extLst>
              <a:ext uri="{FF2B5EF4-FFF2-40B4-BE49-F238E27FC236}">
                <a16:creationId xmlns:a16="http://schemas.microsoft.com/office/drawing/2014/main" id="{19E8A84B-3F1D-73CA-892A-C1A92DE7D4EE}"/>
              </a:ext>
            </a:extLst>
          </p:cNvPr>
          <p:cNvSpPr txBox="1"/>
          <p:nvPr/>
        </p:nvSpPr>
        <p:spPr>
          <a:xfrm>
            <a:off x="319500" y="4143908"/>
            <a:ext cx="37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600" dirty="0">
                <a:ln w="3175"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54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atin typeface="Eight Bit Dragon" panose="00000400000000000000" pitchFamily="2" charset="0"/>
              </a:rPr>
              <a:t>Examinar el libro encantado</a:t>
            </a:r>
          </a:p>
        </p:txBody>
      </p:sp>
    </p:spTree>
    <p:extLst>
      <p:ext uri="{BB962C8B-B14F-4D97-AF65-F5344CB8AC3E}">
        <p14:creationId xmlns:p14="http://schemas.microsoft.com/office/powerpoint/2010/main" val="15923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16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796</Words>
  <Application>Microsoft Office PowerPoint</Application>
  <PresentationFormat>Widescreen</PresentationFormat>
  <Paragraphs>112</Paragraphs>
  <Slides>28</Slides>
  <Notes>4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Arial</vt:lpstr>
      <vt:lpstr>Eight Bit Dragon</vt:lpstr>
      <vt:lpstr>Aptos Display</vt:lpstr>
      <vt:lpstr>Tema de Office</vt:lpstr>
      <vt:lpstr>La Mazmorra de Las Almas perdidas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 de la Historia</vt:lpstr>
      <vt:lpstr>Fin de la Historia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Zay Márquez Megías</dc:creator>
  <cp:lastModifiedBy>Lykos Berserk</cp:lastModifiedBy>
  <cp:revision>93</cp:revision>
  <dcterms:created xsi:type="dcterms:W3CDTF">2025-03-12T16:39:51Z</dcterms:created>
  <dcterms:modified xsi:type="dcterms:W3CDTF">2025-10-22T11:41:29Z</dcterms:modified>
</cp:coreProperties>
</file>